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008" y="-7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9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DC133-8330-4F43-AFB6-9E3B27111489}" type="datetimeFigureOut">
              <a:rPr lang="en-US" smtClean="0"/>
              <a:t>9/5/2014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59E29-E44B-4FE0-B5E7-BF642DC09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29521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DC133-8330-4F43-AFB6-9E3B27111489}" type="datetimeFigureOut">
              <a:rPr lang="en-US" smtClean="0"/>
              <a:t>9/5/2014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59E29-E44B-4FE0-B5E7-BF642DC09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25646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6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DC133-8330-4F43-AFB6-9E3B27111489}" type="datetimeFigureOut">
              <a:rPr lang="en-US" smtClean="0"/>
              <a:t>9/5/2014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59E29-E44B-4FE0-B5E7-BF642DC09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5836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DC133-8330-4F43-AFB6-9E3B27111489}" type="datetimeFigureOut">
              <a:rPr lang="en-US" smtClean="0"/>
              <a:t>9/5/2014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59E29-E44B-4FE0-B5E7-BF642DC09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98250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20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DC133-8330-4F43-AFB6-9E3B27111489}" type="datetimeFigureOut">
              <a:rPr lang="en-US" smtClean="0"/>
              <a:t>9/5/2014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59E29-E44B-4FE0-B5E7-BF642DC09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90040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6" y="2844801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1" y="2844801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DC133-8330-4F43-AFB6-9E3B27111489}" type="datetimeFigureOut">
              <a:rPr lang="en-US" smtClean="0"/>
              <a:t>9/5/2014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59E29-E44B-4FE0-B5E7-BF642DC09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86727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1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1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70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70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DC133-8330-4F43-AFB6-9E3B27111489}" type="datetimeFigureOut">
              <a:rPr lang="en-US" smtClean="0"/>
              <a:t>9/5/2014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59E29-E44B-4FE0-B5E7-BF642DC09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7112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DC133-8330-4F43-AFB6-9E3B27111489}" type="datetimeFigureOut">
              <a:rPr lang="en-US" smtClean="0"/>
              <a:t>9/5/2014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59E29-E44B-4FE0-B5E7-BF642DC09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9574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DC133-8330-4F43-AFB6-9E3B27111489}" type="datetimeFigureOut">
              <a:rPr lang="en-US" smtClean="0"/>
              <a:t>9/5/2014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59E29-E44B-4FE0-B5E7-BF642DC09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65167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1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8" y="364069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1" y="1913469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DC133-8330-4F43-AFB6-9E3B27111489}" type="datetimeFigureOut">
              <a:rPr lang="en-US" smtClean="0"/>
              <a:t>9/5/2014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59E29-E44B-4FE0-B5E7-BF642DC09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9759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1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2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DC133-8330-4F43-AFB6-9E3B27111489}" type="datetimeFigureOut">
              <a:rPr lang="en-US" smtClean="0"/>
              <a:t>9/5/2014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59E29-E44B-4FE0-B5E7-BF642DC09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7223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2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EDC133-8330-4F43-AFB6-9E3B27111489}" type="datetimeFigureOut">
              <a:rPr lang="en-US" smtClean="0"/>
              <a:t>9/5/2014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6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959E29-E44B-4FE0-B5E7-BF642DC09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19136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 rot="5400000">
            <a:off x="1603479" y="-1493946"/>
            <a:ext cx="3657599" cy="679789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 rot="5400000">
            <a:off x="848034" y="3078053"/>
            <a:ext cx="5181601" cy="679789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-16665" y="3810000"/>
            <a:ext cx="6897885" cy="0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020372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205273" y="1326501"/>
            <a:ext cx="6477000" cy="6226629"/>
            <a:chOff x="228600" y="1295399"/>
            <a:chExt cx="6477000" cy="6226629"/>
          </a:xfrm>
        </p:grpSpPr>
        <p:sp>
          <p:nvSpPr>
            <p:cNvPr id="7" name="Oval 6"/>
            <p:cNvSpPr/>
            <p:nvPr/>
          </p:nvSpPr>
          <p:spPr>
            <a:xfrm>
              <a:off x="228600" y="1295399"/>
              <a:ext cx="6477000" cy="6226629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>
              <a:off x="2667000" y="3646713"/>
              <a:ext cx="1600200" cy="1524000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77902" y="196334"/>
            <a:ext cx="13681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CD Template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80460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</TotalTime>
  <Words>2</Words>
  <Application>Microsoft Office PowerPoint</Application>
  <PresentationFormat>On-screen Show (4:3)</PresentationFormat>
  <Paragraphs>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Home</dc:creator>
  <cp:lastModifiedBy>Hedaria, Jessica</cp:lastModifiedBy>
  <cp:revision>4</cp:revision>
  <dcterms:created xsi:type="dcterms:W3CDTF">2014-09-04T04:03:44Z</dcterms:created>
  <dcterms:modified xsi:type="dcterms:W3CDTF">2014-09-05T18:56:53Z</dcterms:modified>
</cp:coreProperties>
</file>